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Dosis Medium"/>
      <p:regular r:id="rId8"/>
      <p:bold r:id="rId9"/>
    </p:embeddedFont>
    <p:embeddedFont>
      <p:font typeface="Lexend"/>
      <p:regular r:id="rId10"/>
      <p:bold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Lexend-bold.fntdata"/><Relationship Id="rId10" Type="http://schemas.openxmlformats.org/officeDocument/2006/relationships/font" Target="fonts/Lexend-regular.fntdata"/><Relationship Id="rId9" Type="http://schemas.openxmlformats.org/officeDocument/2006/relationships/font" Target="fonts/DosisMedium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Dosis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" name="Google Shape;2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g3510a68f35b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Google Shape;34;g3510a68f35b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gle Shape;7;p2" title="IMAGE_5.png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33600" y="146800"/>
            <a:ext cx="687550" cy="6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2"/>
          <p:cNvSpPr txBox="1"/>
          <p:nvPr>
            <p:ph type="title"/>
          </p:nvPr>
        </p:nvSpPr>
        <p:spPr>
          <a:xfrm>
            <a:off x="2324600" y="0"/>
            <a:ext cx="60249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Font typeface="Dosis Medium"/>
              <a:buNone/>
              <a:defRPr sz="3500">
                <a:latin typeface="Dosis Medium"/>
                <a:ea typeface="Dosis Medium"/>
                <a:cs typeface="Dosis Medium"/>
                <a:sym typeface="Dosi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9" name="Google Shape;9;p2"/>
          <p:cNvPicPr preferRelativeResize="0"/>
          <p:nvPr/>
        </p:nvPicPr>
        <p:blipFill rotWithShape="1">
          <a:blip r:embed="rId3">
            <a:alphaModFix/>
          </a:blip>
          <a:srcRect b="820" l="22211" r="21513" t="-820"/>
          <a:stretch/>
        </p:blipFill>
        <p:spPr>
          <a:xfrm>
            <a:off x="0" y="-42375"/>
            <a:ext cx="201107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/>
          <p:nvPr/>
        </p:nvSpPr>
        <p:spPr>
          <a:xfrm>
            <a:off x="336075" y="379775"/>
            <a:ext cx="1353000" cy="1785300"/>
          </a:xfrm>
          <a:prstGeom prst="roundRect">
            <a:avLst>
              <a:gd fmla="val 908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" name="Google Shape;11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254" y="533585"/>
            <a:ext cx="1026641" cy="147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 title="IMAGE_5.png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33600" y="146800"/>
            <a:ext cx="687550" cy="6967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350025" y="2694625"/>
            <a:ext cx="6016200" cy="244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Font typeface="Lexend"/>
              <a:buNone/>
              <a:defRPr>
                <a:latin typeface="Lexend"/>
                <a:ea typeface="Lexend"/>
                <a:cs typeface="Lexend"/>
                <a:sym typeface="Lexen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3"/>
          <p:cNvSpPr txBox="1"/>
          <p:nvPr>
            <p:ph type="title"/>
          </p:nvPr>
        </p:nvSpPr>
        <p:spPr>
          <a:xfrm>
            <a:off x="2350025" y="2025400"/>
            <a:ext cx="6016200" cy="7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Font typeface="Dosis Medium"/>
              <a:buNone/>
              <a:defRPr sz="3500">
                <a:latin typeface="Dosis Medium"/>
                <a:ea typeface="Dosis Medium"/>
                <a:cs typeface="Dosis Medium"/>
                <a:sym typeface="Dosi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6" name="Google Shape;16;p3"/>
          <p:cNvPicPr preferRelativeResize="0"/>
          <p:nvPr/>
        </p:nvPicPr>
        <p:blipFill rotWithShape="1">
          <a:blip r:embed="rId3">
            <a:alphaModFix/>
          </a:blip>
          <a:srcRect b="820" l="22211" r="21513" t="-820"/>
          <a:stretch/>
        </p:blipFill>
        <p:spPr>
          <a:xfrm>
            <a:off x="0" y="-42375"/>
            <a:ext cx="201107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/>
          <p:nvPr/>
        </p:nvSpPr>
        <p:spPr>
          <a:xfrm>
            <a:off x="336075" y="379775"/>
            <a:ext cx="1353000" cy="1785300"/>
          </a:xfrm>
          <a:prstGeom prst="roundRect">
            <a:avLst>
              <a:gd fmla="val 908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" name="Google Shape;18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9254" y="533585"/>
            <a:ext cx="1026641" cy="1477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passad layout 1">
  <p:cSld name="CUSTOM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b="820" l="5932" r="5790" t="-820"/>
          <a:stretch/>
        </p:blipFill>
        <p:spPr>
          <a:xfrm rot="5400000">
            <a:off x="1996013" y="-2010137"/>
            <a:ext cx="5151975" cy="917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passad layout 1 1">
  <p:cSld name="CUSTOM_1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"/>
          <p:cNvPicPr preferRelativeResize="0"/>
          <p:nvPr/>
        </p:nvPicPr>
        <p:blipFill rotWithShape="1">
          <a:blip r:embed="rId2">
            <a:alphaModFix/>
          </a:blip>
          <a:srcRect b="0" l="24222" r="48480" t="0"/>
          <a:stretch/>
        </p:blipFill>
        <p:spPr>
          <a:xfrm rot="5400000">
            <a:off x="3775476" y="-230676"/>
            <a:ext cx="1593049" cy="9172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"/>
          <p:cNvSpPr/>
          <p:nvPr/>
        </p:nvSpPr>
        <p:spPr>
          <a:xfrm>
            <a:off x="276750" y="2667650"/>
            <a:ext cx="1353000" cy="1785300"/>
          </a:xfrm>
          <a:prstGeom prst="roundRect">
            <a:avLst>
              <a:gd fmla="val 9085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" name="Google Shape;2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929" y="2821460"/>
            <a:ext cx="1026641" cy="147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5" title="IMAGE_5.png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333600" y="146800"/>
            <a:ext cx="687550" cy="69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npassad layout 1 1 1">
  <p:cSld name="CUSTOM_1_1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2324600" y="0"/>
            <a:ext cx="6024900" cy="5143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8"/>
          <p:cNvSpPr txBox="1"/>
          <p:nvPr>
            <p:ph idx="1" type="subTitle"/>
          </p:nvPr>
        </p:nvSpPr>
        <p:spPr>
          <a:xfrm>
            <a:off x="2350025" y="2694625"/>
            <a:ext cx="6016200" cy="244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8"/>
          <p:cNvSpPr txBox="1"/>
          <p:nvPr>
            <p:ph type="title"/>
          </p:nvPr>
        </p:nvSpPr>
        <p:spPr>
          <a:xfrm>
            <a:off x="2350025" y="2025400"/>
            <a:ext cx="6016200" cy="76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ompetens 5.0 mall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