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3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embeddedFontLst>
    <p:embeddedFont>
      <p:font typeface="Dosis Medium"/>
      <p:regular r:id="rId8"/>
      <p:bold r:id="rId9"/>
    </p:embeddedFont>
    <p:embeddedFont>
      <p:font typeface="Lexend"/>
      <p:regular r:id="rId10"/>
      <p:bold r:id="rId11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11" Type="http://schemas.openxmlformats.org/officeDocument/2006/relationships/font" Target="fonts/Lexend-bold.fntdata"/><Relationship Id="rId10" Type="http://schemas.openxmlformats.org/officeDocument/2006/relationships/font" Target="fonts/Lexend-regular.fntdata"/><Relationship Id="rId9" Type="http://schemas.openxmlformats.org/officeDocument/2006/relationships/font" Target="fonts/DosisMedium-bold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font" Target="fonts/DosisMedium-regular.fntdata"/></Relationships>
</file>

<file path=ppt/media/image1.png>
</file>

<file path=ppt/media/image2.png>
</file>

<file path=ppt/media/image3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1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29" name="Google Shape;29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g3510a68f35b_1_4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34" name="Google Shape;34;g3510a68f35b_1_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3.png"/><Relationship Id="rId3" Type="http://schemas.openxmlformats.org/officeDocument/2006/relationships/image" Target="../media/image2.png"/><Relationship Id="rId4" Type="http://schemas.openxmlformats.org/officeDocument/2006/relationships/image" Target="../media/image1.png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6" name="Shape 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Google Shape;7;p2" title="IMAGE_5.png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8333600" y="146800"/>
            <a:ext cx="687550" cy="696725"/>
          </a:xfrm>
          <a:prstGeom prst="rect">
            <a:avLst/>
          </a:prstGeom>
          <a:noFill/>
          <a:ln>
            <a:noFill/>
          </a:ln>
        </p:spPr>
      </p:pic>
      <p:sp>
        <p:nvSpPr>
          <p:cNvPr id="8" name="Google Shape;8;p2"/>
          <p:cNvSpPr txBox="1"/>
          <p:nvPr>
            <p:ph type="title"/>
          </p:nvPr>
        </p:nvSpPr>
        <p:spPr>
          <a:xfrm>
            <a:off x="2324600" y="0"/>
            <a:ext cx="6024900" cy="5143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Font typeface="Dosis Medium"/>
              <a:buNone/>
              <a:defRPr sz="3500">
                <a:latin typeface="Dosis Medium"/>
                <a:ea typeface="Dosis Medium"/>
                <a:cs typeface="Dosis Medium"/>
                <a:sym typeface="Dosis Medium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pic>
        <p:nvPicPr>
          <p:cNvPr id="9" name="Google Shape;9;p2"/>
          <p:cNvPicPr preferRelativeResize="0"/>
          <p:nvPr/>
        </p:nvPicPr>
        <p:blipFill rotWithShape="1">
          <a:blip r:embed="rId3">
            <a:alphaModFix/>
          </a:blip>
          <a:srcRect b="820" l="22211" r="21513" t="-820"/>
          <a:stretch/>
        </p:blipFill>
        <p:spPr>
          <a:xfrm>
            <a:off x="0" y="-42375"/>
            <a:ext cx="2011076" cy="5143501"/>
          </a:xfrm>
          <a:prstGeom prst="rect">
            <a:avLst/>
          </a:prstGeom>
          <a:noFill/>
          <a:ln>
            <a:noFill/>
          </a:ln>
        </p:spPr>
      </p:pic>
      <p:sp>
        <p:nvSpPr>
          <p:cNvPr id="10" name="Google Shape;10;p2"/>
          <p:cNvSpPr/>
          <p:nvPr/>
        </p:nvSpPr>
        <p:spPr>
          <a:xfrm>
            <a:off x="336075" y="379775"/>
            <a:ext cx="1353000" cy="1785300"/>
          </a:xfrm>
          <a:prstGeom prst="roundRect">
            <a:avLst>
              <a:gd fmla="val 9085" name="adj"/>
            </a:avLst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11" name="Google Shape;11;p2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499254" y="533585"/>
            <a:ext cx="1026641" cy="14775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2" name="Shape 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" name="Google Shape;13;p3" title="IMAGE_5.png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8333600" y="146800"/>
            <a:ext cx="687550" cy="696725"/>
          </a:xfrm>
          <a:prstGeom prst="rect">
            <a:avLst/>
          </a:prstGeom>
          <a:noFill/>
          <a:ln>
            <a:noFill/>
          </a:ln>
        </p:spPr>
      </p:pic>
      <p:sp>
        <p:nvSpPr>
          <p:cNvPr id="14" name="Google Shape;14;p3"/>
          <p:cNvSpPr txBox="1"/>
          <p:nvPr>
            <p:ph idx="1" type="subTitle"/>
          </p:nvPr>
        </p:nvSpPr>
        <p:spPr>
          <a:xfrm>
            <a:off x="2350025" y="2694625"/>
            <a:ext cx="6016200" cy="24489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400"/>
              <a:buFont typeface="Lexend"/>
              <a:buNone/>
              <a:defRPr>
                <a:latin typeface="Lexend"/>
                <a:ea typeface="Lexend"/>
                <a:cs typeface="Lexend"/>
                <a:sym typeface="Lexend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3"/>
          <p:cNvSpPr txBox="1"/>
          <p:nvPr>
            <p:ph type="title"/>
          </p:nvPr>
        </p:nvSpPr>
        <p:spPr>
          <a:xfrm>
            <a:off x="2350025" y="2025400"/>
            <a:ext cx="6016200" cy="76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500"/>
              <a:buFont typeface="Dosis Medium"/>
              <a:buNone/>
              <a:defRPr sz="3500">
                <a:latin typeface="Dosis Medium"/>
                <a:ea typeface="Dosis Medium"/>
                <a:cs typeface="Dosis Medium"/>
                <a:sym typeface="Dosis Medium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pic>
        <p:nvPicPr>
          <p:cNvPr id="16" name="Google Shape;16;p3"/>
          <p:cNvPicPr preferRelativeResize="0"/>
          <p:nvPr/>
        </p:nvPicPr>
        <p:blipFill rotWithShape="1">
          <a:blip r:embed="rId3">
            <a:alphaModFix/>
          </a:blip>
          <a:srcRect b="820" l="22211" r="21513" t="-820"/>
          <a:stretch/>
        </p:blipFill>
        <p:spPr>
          <a:xfrm>
            <a:off x="0" y="-42375"/>
            <a:ext cx="2011076" cy="5143501"/>
          </a:xfrm>
          <a:prstGeom prst="rect">
            <a:avLst/>
          </a:prstGeom>
          <a:noFill/>
          <a:ln>
            <a:noFill/>
          </a:ln>
        </p:spPr>
      </p:pic>
      <p:sp>
        <p:nvSpPr>
          <p:cNvPr id="17" name="Google Shape;17;p3"/>
          <p:cNvSpPr/>
          <p:nvPr/>
        </p:nvSpPr>
        <p:spPr>
          <a:xfrm>
            <a:off x="336075" y="379775"/>
            <a:ext cx="1353000" cy="1785300"/>
          </a:xfrm>
          <a:prstGeom prst="roundRect">
            <a:avLst>
              <a:gd fmla="val 9085" name="adj"/>
            </a:avLst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18" name="Google Shape;18;p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499254" y="533585"/>
            <a:ext cx="1026641" cy="14775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Anpassad layout 1">
  <p:cSld name="CUSTOM">
    <p:spTree>
      <p:nvGrpSpPr>
        <p:cNvPr id="19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" name="Google Shape;20;p4"/>
          <p:cNvPicPr preferRelativeResize="0"/>
          <p:nvPr/>
        </p:nvPicPr>
        <p:blipFill rotWithShape="1">
          <a:blip r:embed="rId2">
            <a:alphaModFix/>
          </a:blip>
          <a:srcRect b="820" l="5932" r="5790" t="-820"/>
          <a:stretch/>
        </p:blipFill>
        <p:spPr>
          <a:xfrm rot="5400000">
            <a:off x="1996013" y="-2010137"/>
            <a:ext cx="5151975" cy="917225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Anpassad layout 1 1">
  <p:cSld name="CUSTOM_1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2" name="Google Shape;22;p5"/>
          <p:cNvPicPr preferRelativeResize="0"/>
          <p:nvPr/>
        </p:nvPicPr>
        <p:blipFill rotWithShape="1">
          <a:blip r:embed="rId2">
            <a:alphaModFix/>
          </a:blip>
          <a:srcRect b="0" l="24222" r="48480" t="0"/>
          <a:stretch/>
        </p:blipFill>
        <p:spPr>
          <a:xfrm rot="5400000">
            <a:off x="3775476" y="-230676"/>
            <a:ext cx="1593049" cy="9172250"/>
          </a:xfrm>
          <a:prstGeom prst="rect">
            <a:avLst/>
          </a:prstGeom>
          <a:noFill/>
          <a:ln>
            <a:noFill/>
          </a:ln>
        </p:spPr>
      </p:pic>
      <p:sp>
        <p:nvSpPr>
          <p:cNvPr id="23" name="Google Shape;23;p5"/>
          <p:cNvSpPr/>
          <p:nvPr/>
        </p:nvSpPr>
        <p:spPr>
          <a:xfrm>
            <a:off x="276750" y="2667650"/>
            <a:ext cx="1353000" cy="1785300"/>
          </a:xfrm>
          <a:prstGeom prst="roundRect">
            <a:avLst>
              <a:gd fmla="val 9085" name="adj"/>
            </a:avLst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24" name="Google Shape;24;p5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439929" y="2821460"/>
            <a:ext cx="1026641" cy="1477550"/>
          </a:xfrm>
          <a:prstGeom prst="rect">
            <a:avLst/>
          </a:prstGeom>
          <a:noFill/>
          <a:ln>
            <a:noFill/>
          </a:ln>
        </p:spPr>
      </p:pic>
      <p:pic>
        <p:nvPicPr>
          <p:cNvPr id="25" name="Google Shape;25;p5" title="IMAGE_5.png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8333600" y="146800"/>
            <a:ext cx="687550" cy="69672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Anpassad layout 1 1 1">
  <p:cSld name="CUSTOM_1_1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7"/>
          <p:cNvSpPr txBox="1"/>
          <p:nvPr>
            <p:ph type="title"/>
          </p:nvPr>
        </p:nvSpPr>
        <p:spPr>
          <a:xfrm>
            <a:off x="2324600" y="0"/>
            <a:ext cx="6024900" cy="51435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8"/>
          <p:cNvSpPr txBox="1"/>
          <p:nvPr>
            <p:ph idx="1" type="subTitle"/>
          </p:nvPr>
        </p:nvSpPr>
        <p:spPr>
          <a:xfrm>
            <a:off x="2350025" y="2694625"/>
            <a:ext cx="6016200" cy="2448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8"/>
          <p:cNvSpPr txBox="1"/>
          <p:nvPr>
            <p:ph type="title"/>
          </p:nvPr>
        </p:nvSpPr>
        <p:spPr>
          <a:xfrm>
            <a:off x="2350025" y="2025400"/>
            <a:ext cx="6016200" cy="76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Kompetens 5.0 mall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